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7" r:id="rId3"/>
    <p:sldId id="284" r:id="rId4"/>
    <p:sldId id="266" r:id="rId5"/>
    <p:sldId id="267" r:id="rId6"/>
    <p:sldId id="268" r:id="rId7"/>
    <p:sldId id="269" r:id="rId8"/>
    <p:sldId id="270" r:id="rId9"/>
    <p:sldId id="271" r:id="rId10"/>
    <p:sldId id="265" r:id="rId11"/>
    <p:sldId id="275" r:id="rId12"/>
    <p:sldId id="277" r:id="rId13"/>
    <p:sldId id="280" r:id="rId14"/>
    <p:sldId id="285" r:id="rId15"/>
    <p:sldId id="286" r:id="rId16"/>
    <p:sldId id="279" r:id="rId17"/>
    <p:sldId id="274" r:id="rId18"/>
    <p:sldId id="282" r:id="rId19"/>
    <p:sldId id="283" r:id="rId2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 autoAdjust="0"/>
    <p:restoredTop sz="94660"/>
  </p:normalViewPr>
  <p:slideViewPr>
    <p:cSldViewPr>
      <p:cViewPr>
        <p:scale>
          <a:sx n="103" d="100"/>
          <a:sy n="103" d="100"/>
        </p:scale>
        <p:origin x="-845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D537B3-C75D-4D45-ABD1-1D8E95CDD50D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A524A-2D08-437B-82D6-5AC7FC24EB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639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E9FC5-7010-4A32-AA17-C03AB4CA5377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C6EF-B821-46EF-9E61-2C0F78DB92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682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Diane to do seating plan to ensure all</a:t>
            </a:r>
            <a:r>
              <a:rPr lang="en-GB" baseline="0" dirty="0" smtClean="0"/>
              <a:t> staff/subjects mixed up and support staff not with own teachers. This to ensure broad range of views across range of subjects.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CC6EF-B821-46EF-9E61-2C0F78DB922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5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75FF-5F71-472C-99A7-C2712BBBD0AB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247047-9F29-431A-B9D5-F4644E59377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75FF-5F71-472C-99A7-C2712BBBD0AB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047-9F29-431A-B9D5-F4644E593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75FF-5F71-472C-99A7-C2712BBBD0AB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047-9F29-431A-B9D5-F4644E593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75FF-5F71-472C-99A7-C2712BBBD0AB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047-9F29-431A-B9D5-F4644E593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75FF-5F71-472C-99A7-C2712BBBD0AB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047-9F29-431A-B9D5-F4644E59377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75FF-5F71-472C-99A7-C2712BBBD0AB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047-9F29-431A-B9D5-F4644E59377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75FF-5F71-472C-99A7-C2712BBBD0AB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047-9F29-431A-B9D5-F4644E59377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75FF-5F71-472C-99A7-C2712BBBD0AB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047-9F29-431A-B9D5-F4644E593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75FF-5F71-472C-99A7-C2712BBBD0AB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047-9F29-431A-B9D5-F4644E593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75FF-5F71-472C-99A7-C2712BBBD0AB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047-9F29-431A-B9D5-F4644E593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75FF-5F71-472C-99A7-C2712BBBD0AB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247047-9F29-431A-B9D5-F4644E59377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4EF75FF-5F71-472C-99A7-C2712BBBD0AB}" type="datetimeFigureOut">
              <a:rPr lang="en-GB" smtClean="0"/>
              <a:t>14/05/2019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D247047-9F29-431A-B9D5-F4644E59377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12" Type="http://schemas.openxmlformats.org/officeDocument/2006/relationships/image" Target="../media/image44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8402" y="1377881"/>
            <a:ext cx="7772400" cy="3588736"/>
          </a:xfrm>
        </p:spPr>
        <p:txBody>
          <a:bodyPr/>
          <a:lstStyle/>
          <a:p>
            <a:r>
              <a:rPr lang="en-GB" sz="60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Promoting</a:t>
            </a:r>
            <a:br>
              <a:rPr lang="en-GB" sz="60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60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Core Skills across the Curriculum </a:t>
            </a:r>
            <a:br>
              <a:rPr lang="en-GB" sz="60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800" dirty="0" smtClean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Ashley High School</a:t>
            </a:r>
            <a:endParaRPr lang="en-GB" sz="18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2018</a:t>
            </a:r>
          </a:p>
          <a:p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Teacher\Pictures\FUNDRAISING\Autism-Accreditation-150x1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938813"/>
            <a:ext cx="1080120" cy="133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eacher\Pictures\FUNDRAISING\british counci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020" y="404665"/>
            <a:ext cx="265435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eacher\Pictures\FUNDRAISING\image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22" y="674118"/>
            <a:ext cx="1080120" cy="15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Teacher\Pictures\WEBSITE\ofsted14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51" y="5013176"/>
            <a:ext cx="14287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54" y="1700808"/>
            <a:ext cx="8229600" cy="1600200"/>
          </a:xfrm>
        </p:spPr>
        <p:txBody>
          <a:bodyPr/>
          <a:lstStyle/>
          <a:p>
            <a:r>
              <a:rPr lang="en-GB" dirty="0" smtClean="0"/>
              <a:t>School Awards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6401" y="393365"/>
            <a:ext cx="1969763" cy="121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21900" y="350606"/>
            <a:ext cx="1845273" cy="1693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eacher\Pictures\6th Form Logos\The British Youth Council Democracy award logo (winner) (6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152800"/>
            <a:ext cx="1944216" cy="211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C:\Users\Teacher\Pictures\Ashley School, Widnes_files\healthy.school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498" y="5214059"/>
            <a:ext cx="19050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Teacher\Pictures\GLOBAL\eco_schools_awar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87" y="3421123"/>
            <a:ext cx="1198364" cy="134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acher\Pictures\Ashley School, Widnes_files\green-tree-school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9" y="2127190"/>
            <a:ext cx="142875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eacher\Pictures\Ashley School, Widnes_files\c4sg-logo-20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60880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Teacher\Pictures\Ashley School, Widnes_files\fairactive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04421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eacher\Pictures\Ashley School, Widnes_files\expert-centr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58" y="620688"/>
            <a:ext cx="216024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111" y="4423484"/>
            <a:ext cx="142875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506" y="5123049"/>
            <a:ext cx="2077531" cy="127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4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23528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/>
                <a:ea typeface="Calibri"/>
                <a:cs typeface="Times New Roman"/>
              </a:rPr>
              <a:t>Self-evaluation 2017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z="32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T</a:t>
            </a:r>
            <a:r>
              <a:rPr lang="en-GB" sz="3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he 6 Core Skills are now </a:t>
            </a:r>
            <a:r>
              <a:rPr lang="en-GB" sz="320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embedded</a:t>
            </a:r>
            <a:r>
              <a:rPr lang="en-GB" sz="3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across our curriculum and are included in all medium term plans</a:t>
            </a:r>
          </a:p>
          <a:p>
            <a:r>
              <a:rPr lang="en-GB" sz="3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Many </a:t>
            </a:r>
            <a:r>
              <a:rPr lang="en-GB" sz="320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overlap</a:t>
            </a:r>
            <a:r>
              <a:rPr lang="en-GB" sz="3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with </a:t>
            </a:r>
            <a:r>
              <a:rPr lang="en-GB" sz="3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the requirements we have to meet from the National Autistic Society (</a:t>
            </a:r>
            <a:r>
              <a:rPr lang="en-GB" sz="3200" dirty="0" err="1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eg</a:t>
            </a:r>
            <a:r>
              <a:rPr lang="en-GB" sz="3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. communication &amp; collaboration). </a:t>
            </a:r>
          </a:p>
          <a:p>
            <a:r>
              <a:rPr lang="en-GB" sz="32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The top ten </a:t>
            </a:r>
            <a:r>
              <a:rPr lang="en-GB" sz="3200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non-negotiables</a:t>
            </a:r>
            <a:r>
              <a:rPr lang="en-GB" sz="32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  <a:r>
              <a:rPr lang="en-GB" sz="3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within our Teaching and Learning policy include some of the 6 Core Skills (</a:t>
            </a:r>
            <a:r>
              <a:rPr lang="en-GB" sz="3200" dirty="0" err="1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eg</a:t>
            </a:r>
            <a:r>
              <a:rPr lang="en-GB" sz="32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. p</a:t>
            </a:r>
            <a:r>
              <a:rPr lang="en-GB" sz="3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lanned opportunities for problem </a:t>
            </a:r>
            <a:r>
              <a:rPr lang="en-GB" sz="3200" dirty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solving, </a:t>
            </a:r>
            <a:r>
              <a:rPr lang="en-GB" sz="3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ICT/Digital Literacy) </a:t>
            </a:r>
          </a:p>
          <a:p>
            <a:r>
              <a:rPr lang="en-GB" sz="3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These 6 CORE SKILLS reinforce, further develop and enhance our curriculum to the </a:t>
            </a:r>
            <a:r>
              <a:rPr lang="en-GB" sz="3200" dirty="0" smtClean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benefit of all our students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GB" sz="32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4667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  <a:t>Planning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5400" dirty="0" smtClean="0">
              <a:solidFill>
                <a:schemeClr val="tx1"/>
              </a:solidFill>
              <a:latin typeface="Arial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en-GB" sz="54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Core Skills are now </a:t>
            </a:r>
          </a:p>
          <a:p>
            <a:pPr marL="0" indent="0" algn="ctr">
              <a:buNone/>
            </a:pPr>
            <a:r>
              <a:rPr lang="en-GB" sz="5400" dirty="0" smtClean="0">
                <a:solidFill>
                  <a:schemeClr val="tx1"/>
                </a:solidFill>
                <a:latin typeface="Arial"/>
                <a:ea typeface="Calibri"/>
                <a:cs typeface="Times New Roman"/>
              </a:rPr>
              <a:t>fully embedded into all subject planning</a:t>
            </a:r>
          </a:p>
        </p:txBody>
      </p:sp>
    </p:spTree>
    <p:extLst>
      <p:ext uri="{BB962C8B-B14F-4D97-AF65-F5344CB8AC3E}">
        <p14:creationId xmlns:p14="http://schemas.microsoft.com/office/powerpoint/2010/main" val="101038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  <a:t>Personal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endParaRPr lang="en-GB" sz="4000" dirty="0" smtClean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marL="0" lvl="0" indent="0" algn="ctr">
              <a:buNone/>
            </a:pPr>
            <a:r>
              <a:rPr lang="en-GB" sz="40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W</a:t>
            </a:r>
            <a:r>
              <a:rPr lang="en-GB" sz="4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eekly Personal </a:t>
            </a:r>
            <a:r>
              <a:rPr lang="en-GB" sz="40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</a:t>
            </a:r>
            <a:r>
              <a:rPr lang="en-GB" sz="4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evelopment lessons at Key Stage 3 are now linked to each of the Core Skills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257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00200"/>
          </a:xfrm>
        </p:spPr>
        <p:txBody>
          <a:bodyPr/>
          <a:lstStyle/>
          <a:p>
            <a:r>
              <a:rPr lang="en-GB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Development Units</a:t>
            </a:r>
            <a:br>
              <a:rPr lang="en-GB" sz="4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are they organised?</a:t>
            </a:r>
            <a:endParaRPr lang="en-GB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 </a:t>
            </a:r>
            <a:r>
              <a:rPr lang="en-GB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 group at Key Stage </a:t>
            </a:r>
            <a:r>
              <a:rPr lang="en-GB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is timetabled for 1 lesson per week. Each unit runs for a half term (6 sessions). At the end of a half term, classes rotate.</a:t>
            </a:r>
            <a:endParaRPr lang="en-GB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Speech and Language games/activities e.g. using our social filter, how to maintain conversations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(Communication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Collaboration) </a:t>
            </a: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Philosophy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Children- </a:t>
            </a:r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P4C (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Thinking)</a:t>
            </a: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Photography/Expressive Arts project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(Creativity &amp; Imagination)</a:t>
            </a: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Aid, Recycling, Drug Awareness, Forest School, Coastal School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(Citizenship) </a:t>
            </a: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I-media/Use of Photoshop software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(Digital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Literacy) </a:t>
            </a: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Duke of Edinburgh, Mayor’s Award 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(Student </a:t>
            </a:r>
            <a:r>
              <a:rPr lang="en-GB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Leadership</a:t>
            </a:r>
            <a:r>
              <a:rPr lang="en-GB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8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6222" y="0"/>
            <a:ext cx="8229600" cy="2276872"/>
          </a:xfrm>
        </p:spPr>
        <p:txBody>
          <a:bodyPr/>
          <a:lstStyle/>
          <a:p>
            <a:pPr algn="r"/>
            <a:endParaRPr lang="en-GB" sz="1800" dirty="0"/>
          </a:p>
        </p:txBody>
      </p:sp>
      <p:pic>
        <p:nvPicPr>
          <p:cNvPr id="1028" name="Picture 4" descr="https://pbs.twimg.com/media/CsubZ0BWcAA2vK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39"/>
            <a:ext cx="4032448" cy="226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pbs.twimg.com/media/C7cUm0sXwAUsg-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3" y="2924944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96951"/>
            <a:ext cx="4248472" cy="318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16632"/>
            <a:ext cx="3384376" cy="2497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78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  <a:t>Digital Literacy </a:t>
            </a:r>
            <a:b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</a:br>
            <a:r>
              <a:rPr lang="en-GB" sz="3200" b="1" dirty="0" smtClean="0">
                <a:solidFill>
                  <a:srgbClr val="FF0000"/>
                </a:solidFill>
                <a:latin typeface="Arial"/>
                <a:cs typeface="Times New Roman"/>
              </a:rPr>
              <a:t>How has it been developed?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endParaRPr lang="en-GB" sz="4000" dirty="0" smtClean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Digital Literacy has been expanded across the curriculum</a:t>
            </a:r>
          </a:p>
          <a:p>
            <a:pPr lvl="0"/>
            <a:r>
              <a:rPr lang="en-GB" sz="4000" dirty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N</a:t>
            </a:r>
            <a:r>
              <a:rPr lang="en-GB" sz="4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ew software (Photoshop) and hardware (Digital Bridge cameras) have been purchased to support expanded delivery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DL projects introduced from Y7- 6</a:t>
            </a:r>
            <a:r>
              <a:rPr lang="en-GB" sz="4000" baseline="30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th</a:t>
            </a:r>
            <a:r>
              <a:rPr lang="en-GB" sz="4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 form (</a:t>
            </a:r>
            <a:r>
              <a:rPr lang="en-GB" sz="4000" dirty="0" err="1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eg</a:t>
            </a:r>
            <a:r>
              <a:rPr lang="en-GB" sz="4000" dirty="0" smtClean="0">
                <a:solidFill>
                  <a:prstClr val="black"/>
                </a:solidFill>
                <a:latin typeface="Arial"/>
                <a:ea typeface="Calibri"/>
                <a:cs typeface="Times New Roman"/>
              </a:rPr>
              <a:t>. I-media animation with Year 7 group)</a:t>
            </a:r>
          </a:p>
          <a:p>
            <a:pPr lvl="0"/>
            <a:r>
              <a:rPr lang="en-GB" sz="4000" dirty="0" smtClean="0">
                <a:solidFill>
                  <a:prstClr val="black"/>
                </a:solidFill>
                <a:latin typeface="Arial"/>
                <a:cs typeface="Times New Roman"/>
              </a:rPr>
              <a:t>I-Media teacher given responsibility for DL across school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40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266" name="Picture 2" descr="C:\Users\Teacher\Downloads\IMG_32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7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411560"/>
          </a:xfrm>
        </p:spPr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  <a:t/>
            </a:r>
            <a:b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</a:br>
            <a: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  <a:t/>
            </a:r>
            <a:b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</a:br>
            <a: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  <a:t/>
            </a:r>
            <a:b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</a:br>
            <a:r>
              <a:rPr lang="en-GB" b="1" dirty="0">
                <a:solidFill>
                  <a:srgbClr val="0070C0"/>
                </a:solidFill>
                <a:latin typeface="Arial"/>
                <a:cs typeface="Times New Roman"/>
              </a:rPr>
              <a:t/>
            </a:r>
            <a:br>
              <a:rPr lang="en-GB" b="1" dirty="0">
                <a:solidFill>
                  <a:srgbClr val="0070C0"/>
                </a:solidFill>
                <a:latin typeface="Arial"/>
                <a:cs typeface="Times New Roman"/>
              </a:rPr>
            </a:br>
            <a: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  <a:t>Core Skills </a:t>
            </a:r>
            <a:b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</a:br>
            <a:r>
              <a:rPr lang="en-GB" sz="3200" b="1" dirty="0" smtClean="0">
                <a:solidFill>
                  <a:srgbClr val="FF0000"/>
                </a:solidFill>
                <a:latin typeface="Arial"/>
                <a:cs typeface="Times New Roman"/>
              </a:rPr>
              <a:t>How are we further embedding </a:t>
            </a:r>
            <a:r>
              <a:rPr lang="en-GB" sz="3200" b="1" dirty="0">
                <a:solidFill>
                  <a:srgbClr val="FF0000"/>
                </a:solidFill>
                <a:latin typeface="Arial"/>
                <a:cs typeface="Times New Roman"/>
              </a:rPr>
              <a:t/>
            </a:r>
            <a:br>
              <a:rPr lang="en-GB" sz="3200" b="1" dirty="0">
                <a:solidFill>
                  <a:srgbClr val="FF0000"/>
                </a:solidFill>
                <a:latin typeface="Arial"/>
                <a:cs typeface="Times New Roman"/>
              </a:rPr>
            </a:br>
            <a:r>
              <a:rPr lang="en-GB" sz="3200" b="1" dirty="0" smtClean="0">
                <a:solidFill>
                  <a:srgbClr val="FF0000"/>
                </a:solidFill>
                <a:latin typeface="Arial"/>
                <a:cs typeface="Times New Roman"/>
              </a:rPr>
              <a:t>these skills at Ashley High?</a:t>
            </a: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GB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Pupil Premium funded interventions are now linked to the Core Skills</a:t>
            </a:r>
          </a:p>
          <a:p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Evidence of impact case </a:t>
            </a:r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tudies identify links to Core Skills</a:t>
            </a:r>
          </a:p>
          <a:p>
            <a:r>
              <a:rPr lang="en-GB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tudents becoming more aware of the skills they are developing as they take part in the wide range of curricular and extra curricular activities on offer 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960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  <a:t/>
            </a:r>
            <a:br>
              <a:rPr lang="en-GB" b="1" dirty="0" smtClean="0">
                <a:solidFill>
                  <a:srgbClr val="0070C0"/>
                </a:solidFill>
                <a:latin typeface="Arial"/>
                <a:cs typeface="Times New Roman"/>
              </a:rPr>
            </a:br>
            <a:r>
              <a:rPr lang="en-GB" b="1" dirty="0">
                <a:solidFill>
                  <a:srgbClr val="0070C0"/>
                </a:solidFill>
                <a:latin typeface="Arial"/>
                <a:cs typeface="Times New Roman"/>
              </a:rPr>
              <a:t/>
            </a:r>
            <a:br>
              <a:rPr lang="en-GB" b="1" dirty="0">
                <a:solidFill>
                  <a:srgbClr val="0070C0"/>
                </a:solidFill>
                <a:latin typeface="Arial"/>
                <a:cs typeface="Times New Roman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sz="7200" b="1" dirty="0" smtClean="0">
              <a:solidFill>
                <a:srgbClr val="0070C0"/>
              </a:solidFill>
              <a:latin typeface="Arial"/>
              <a:cs typeface="Times New Roman"/>
            </a:endParaRPr>
          </a:p>
          <a:p>
            <a:pPr marL="0" indent="0" algn="ctr">
              <a:buNone/>
            </a:pPr>
            <a:r>
              <a:rPr lang="en-GB" sz="7200" b="1" dirty="0" smtClean="0">
                <a:solidFill>
                  <a:srgbClr val="0070C0"/>
                </a:solidFill>
                <a:latin typeface="Arial"/>
                <a:cs typeface="Times New Roman"/>
              </a:rPr>
              <a:t>End</a:t>
            </a:r>
            <a:r>
              <a:rPr lang="en-GB" sz="7200" b="1" dirty="0">
                <a:solidFill>
                  <a:srgbClr val="0070C0"/>
                </a:solidFill>
                <a:latin typeface="Arial"/>
                <a:cs typeface="Times New Roman"/>
              </a:rPr>
              <a:t/>
            </a:r>
            <a:br>
              <a:rPr lang="en-GB" sz="7200" b="1" dirty="0">
                <a:solidFill>
                  <a:srgbClr val="0070C0"/>
                </a:solidFill>
                <a:latin typeface="Arial"/>
                <a:cs typeface="Times New Roman"/>
              </a:rPr>
            </a:br>
            <a:endParaRPr lang="en-GB" sz="72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74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chemeClr val="tx1"/>
                </a:solidFill>
              </a:rPr>
              <a:t>In 2016, we worked with the British Council to pilot the introduction and embedding of the 6 CORE SKILLS across our Curriculum: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Collaboration &amp; Communication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Critical Thinking &amp; Problem Solving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Creativity &amp; Imagination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Citizenship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Digital Literacy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Student Leadership &amp; Personal Development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62" y="121462"/>
            <a:ext cx="3687329" cy="179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 descr="C:\Users\Teacher\Pictures\FUNDRAISING\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04664"/>
            <a:ext cx="1080120" cy="1546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19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GB" sz="4800" dirty="0" smtClean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800" dirty="0" smtClean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What are </a:t>
            </a:r>
            <a:r>
              <a:rPr lang="en-GB" sz="48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we </a:t>
            </a:r>
            <a:r>
              <a:rPr lang="en-GB" sz="4800" dirty="0" smtClean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doing </a:t>
            </a:r>
            <a:r>
              <a:rPr lang="en-GB" sz="48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at </a:t>
            </a:r>
            <a:endParaRPr lang="en-GB" sz="4800" dirty="0" smtClean="0">
              <a:solidFill>
                <a:srgbClr val="666666"/>
              </a:solidFill>
              <a:latin typeface="+mn-lt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GB" sz="4800" dirty="0" smtClean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Ashley High School </a:t>
            </a:r>
          </a:p>
          <a:p>
            <a:pPr marL="0" indent="0" algn="ctr">
              <a:buNone/>
            </a:pPr>
            <a:r>
              <a:rPr lang="en-GB" sz="4800" dirty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t</a:t>
            </a:r>
            <a:r>
              <a:rPr lang="en-GB" sz="4800" dirty="0" smtClean="0">
                <a:solidFill>
                  <a:srgbClr val="666666"/>
                </a:solidFill>
                <a:latin typeface="+mn-lt"/>
                <a:cs typeface="Arial" panose="020B0604020202020204" pitchFamily="34" charset="0"/>
              </a:rPr>
              <a:t>o promote the 6 Core Skills?</a:t>
            </a:r>
            <a:endParaRPr lang="en-GB" sz="4800" dirty="0">
              <a:latin typeface="+mn-lt"/>
              <a:cs typeface="Arial" panose="020B0604020202020204" pitchFamily="34" charset="0"/>
            </a:endParaRPr>
          </a:p>
          <a:p>
            <a:pPr algn="ctr"/>
            <a:endParaRPr lang="en-GB" sz="4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656"/>
            <a:ext cx="4680520" cy="227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93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Collaboration &amp; Communication</a:t>
            </a:r>
            <a:endParaRPr lang="en-GB" sz="4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6528" y="4320740"/>
            <a:ext cx="3730279" cy="209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eacher\Pictures\PSHCE website\Community projec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2669282" cy="199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74193"/>
            <a:ext cx="3323861" cy="249289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67141"/>
            <a:ext cx="3075998" cy="230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81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Critical Thinking &amp; Problem Solving</a:t>
            </a:r>
            <a:endParaRPr lang="en-GB" sz="4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162880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eacher\Pictures\ICT\collaborat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77072"/>
            <a:ext cx="2730252" cy="204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Teacher\Pictures\RE website photos\Big Book of Ques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97654"/>
            <a:ext cx="2959224" cy="222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3799" y="3717032"/>
            <a:ext cx="3437545" cy="257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07904" y="256490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Philosophy 4 Children (P4C) sessions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74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Creativity &amp; Imagination</a:t>
            </a:r>
            <a:endParaRPr lang="en-GB" dirty="0"/>
          </a:p>
        </p:txBody>
      </p:sp>
      <p:pic>
        <p:nvPicPr>
          <p:cNvPr id="8194" name="Picture 2" descr="C:\Users\Teacher\Pictures\Creativity\WW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326075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eacher\Pictures\Creativity\bonsa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486275"/>
            <a:ext cx="2833687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bs.twimg.com/media/CV3XKRqWUAAn6WZ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259228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4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Citizenship</a:t>
            </a:r>
            <a:endParaRPr lang="en-GB" dirty="0"/>
          </a:p>
        </p:txBody>
      </p:sp>
      <p:pic>
        <p:nvPicPr>
          <p:cNvPr id="4" name="Picture 4" descr="C:\Users\Teacher\Pictures\PSHCE website\Active Citizens Widnes Food Bank collecti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95" y="4312866"/>
            <a:ext cx="3445625" cy="229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Teacher\Pictures\PSHCE website\Big Tidy Up we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72816"/>
            <a:ext cx="279175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eacher\Pictures\Citizenship website photos\Active Citizen good news postcar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56" y="1576300"/>
            <a:ext cx="2836906" cy="2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04343" y="1576300"/>
            <a:ext cx="1657139" cy="220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Teacher\Pictures\Citizenship website photos\UK Youth Parliament election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57563"/>
            <a:ext cx="1525587" cy="228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70263"/>
            <a:ext cx="3024187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76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Digital Literacy</a:t>
            </a:r>
            <a:endParaRPr lang="en-GB" dirty="0"/>
          </a:p>
        </p:txBody>
      </p:sp>
      <p:pic>
        <p:nvPicPr>
          <p:cNvPr id="6146" name="Picture 2" descr="C:\Users\Teacher\Pictures\ICT\interactive whiteboar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41" y="4391912"/>
            <a:ext cx="2369237" cy="177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2350442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Teacher\Pictures\LONDON 2015\33 Jack filming DT intervie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8634"/>
            <a:ext cx="2952328" cy="22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Teacher\Pictures\ICT\teaching photogra[h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78" y="2060848"/>
            <a:ext cx="2456294" cy="184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6216" y="4279957"/>
            <a:ext cx="2000839" cy="200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1599183"/>
            <a:ext cx="2376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I-Media (creating moving animations)</a:t>
            </a:r>
            <a:endParaRPr lang="en-GB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060848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Photography</a:t>
            </a: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Using Photoshop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Video recording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Interactive TV activities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j-lt"/>
              </a:rPr>
              <a:t>Filming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03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Student Leadership &amp; Personal Development</a:t>
            </a:r>
            <a:endParaRPr lang="en-GB" sz="4800" dirty="0"/>
          </a:p>
        </p:txBody>
      </p:sp>
      <p:pic>
        <p:nvPicPr>
          <p:cNvPr id="5122" name="Picture 2" descr="C:\Users\Teacher\Pictures\INTERNATIONAL WEEK\IMG_00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714" y="3861048"/>
            <a:ext cx="204378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Teacher\Pictures\LONDON 2015\28 Meeting with Derek Twig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24803"/>
            <a:ext cx="2772308" cy="187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Teacher\Pictures\LONDON 2015\36 Group with DT outside House of common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2" y="1697846"/>
            <a:ext cx="4536504" cy="216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Teacher\Pictures\FUNDRAISING\DT MOTOR VEHICLE pics\IMG_02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2376264" cy="178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28800"/>
            <a:ext cx="2779280" cy="214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9752</TotalTime>
  <Words>468</Words>
  <Application>Microsoft Office PowerPoint</Application>
  <PresentationFormat>On-screen Show (4:3)</PresentationFormat>
  <Paragraphs>67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Promoting Core Skills across the Curriculum  Ashley High School</vt:lpstr>
      <vt:lpstr>PowerPoint Presentation</vt:lpstr>
      <vt:lpstr>PowerPoint Presentation</vt:lpstr>
      <vt:lpstr>Collaboration &amp; Communication</vt:lpstr>
      <vt:lpstr>Critical Thinking &amp; Problem Solving</vt:lpstr>
      <vt:lpstr>Creativity &amp; Imagination</vt:lpstr>
      <vt:lpstr>Citizenship</vt:lpstr>
      <vt:lpstr>Digital Literacy</vt:lpstr>
      <vt:lpstr>Student Leadership &amp; Personal Development</vt:lpstr>
      <vt:lpstr>School Awards</vt:lpstr>
      <vt:lpstr>Self-evaluation 2017</vt:lpstr>
      <vt:lpstr>Planning</vt:lpstr>
      <vt:lpstr>Personal Development</vt:lpstr>
      <vt:lpstr>Personal Development Units How are they organised?</vt:lpstr>
      <vt:lpstr>PowerPoint Presentation</vt:lpstr>
      <vt:lpstr>Digital Literacy  How has it been developed?</vt:lpstr>
      <vt:lpstr>PowerPoint Presentation</vt:lpstr>
      <vt:lpstr>    Core Skills  How are we further embedding  these skills at Ashley High?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and Learning @  Ashley School</dc:title>
  <dc:creator>Teacher</dc:creator>
  <cp:lastModifiedBy>Clare Ogburn</cp:lastModifiedBy>
  <cp:revision>71</cp:revision>
  <cp:lastPrinted>2017-05-12T15:38:34Z</cp:lastPrinted>
  <dcterms:created xsi:type="dcterms:W3CDTF">2016-03-14T11:51:57Z</dcterms:created>
  <dcterms:modified xsi:type="dcterms:W3CDTF">2019-05-14T12:18:15Z</dcterms:modified>
</cp:coreProperties>
</file>